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u"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663E8F-422E-67F6-0779-C1CBD7B2B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4422" y="401081"/>
            <a:ext cx="8637073" cy="1353073"/>
          </a:xfrm>
        </p:spPr>
        <p:txBody>
          <a:bodyPr>
            <a:normAutofit/>
          </a:bodyPr>
          <a:lstStyle/>
          <a:p>
            <a:r>
              <a:rPr lang="zh-TW" altLang="en-US" sz="7200" dirty="0"/>
              <a:t>桌球發球機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70A8324-D946-2A02-47E8-B04BF50D6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423" y="2313993"/>
            <a:ext cx="8637072" cy="3209730"/>
          </a:xfrm>
        </p:spPr>
        <p:txBody>
          <a:bodyPr>
            <a:normAutofit lnSpcReduction="10000"/>
          </a:bodyPr>
          <a:lstStyle/>
          <a:p>
            <a:r>
              <a:rPr lang="zh-TW" altLang="en-US" sz="2800" dirty="0"/>
              <a:t>海青工商 資訊三真</a:t>
            </a:r>
            <a:endParaRPr lang="en-US" altLang="zh-TW" sz="2800" dirty="0"/>
          </a:p>
          <a:p>
            <a:r>
              <a:rPr lang="zh-TW" altLang="en-US" sz="2800" dirty="0"/>
              <a:t>第七組</a:t>
            </a:r>
            <a:endParaRPr lang="en-US" altLang="zh-TW" sz="2800" dirty="0"/>
          </a:p>
          <a:p>
            <a:r>
              <a:rPr lang="zh-TW" altLang="en-US" sz="2800" dirty="0"/>
              <a:t>組長：蔡文喆</a:t>
            </a:r>
            <a:endParaRPr lang="en-US" altLang="zh-TW" sz="2800" dirty="0"/>
          </a:p>
          <a:p>
            <a:r>
              <a:rPr lang="zh-TW" altLang="en-US" sz="2800" dirty="0"/>
              <a:t>組員：王銘宏，邱冠豪，邱睿璿，廖一賢，謝峻睿</a:t>
            </a:r>
            <a:endParaRPr lang="en-US" altLang="zh-TW" sz="2800" dirty="0"/>
          </a:p>
          <a:p>
            <a:r>
              <a:rPr lang="zh-TW" altLang="en-US" sz="2800" dirty="0"/>
              <a:t>指導老師：張洺瑞 老師</a:t>
            </a:r>
            <a:endParaRPr lang="en-US" altLang="zh-TW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519802"/>
      </p:ext>
    </p:extLst>
  </p:cSld>
  <p:clrMapOvr>
    <a:masterClrMapping/>
  </p:clrMapOvr>
  <p:transition spd="slow">
    <p:cover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20F224-C1E6-604F-E9BC-72870A99B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50507"/>
            <a:ext cx="9291215" cy="130324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研究架構</a:t>
            </a:r>
          </a:p>
        </p:txBody>
      </p:sp>
      <p:sp>
        <p:nvSpPr>
          <p:cNvPr id="4" name="流程圖: 程序 3">
            <a:extLst>
              <a:ext uri="{FF2B5EF4-FFF2-40B4-BE49-F238E27FC236}">
                <a16:creationId xmlns:a16="http://schemas.microsoft.com/office/drawing/2014/main" id="{94CC573C-8313-AEE9-EC62-195E378FCABB}"/>
              </a:ext>
            </a:extLst>
          </p:cNvPr>
          <p:cNvSpPr/>
          <p:nvPr/>
        </p:nvSpPr>
        <p:spPr>
          <a:xfrm>
            <a:off x="804967" y="2248678"/>
            <a:ext cx="958519" cy="1642188"/>
          </a:xfrm>
          <a:prstGeom prst="flowChartProcess">
            <a:avLst/>
          </a:prstGeom>
          <a:solidFill>
            <a:schemeClr val="tx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了解發球機構造及原理</a:t>
            </a:r>
          </a:p>
        </p:txBody>
      </p:sp>
      <p:sp>
        <p:nvSpPr>
          <p:cNvPr id="5" name="箭號: 向右 4">
            <a:extLst>
              <a:ext uri="{FF2B5EF4-FFF2-40B4-BE49-F238E27FC236}">
                <a16:creationId xmlns:a16="http://schemas.microsoft.com/office/drawing/2014/main" id="{4B8B643C-2DB6-0756-7B89-A95FE74943CF}"/>
              </a:ext>
            </a:extLst>
          </p:cNvPr>
          <p:cNvSpPr/>
          <p:nvPr/>
        </p:nvSpPr>
        <p:spPr>
          <a:xfrm>
            <a:off x="1882247" y="2803849"/>
            <a:ext cx="804969" cy="5318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流程圖: 程序 6">
            <a:extLst>
              <a:ext uri="{FF2B5EF4-FFF2-40B4-BE49-F238E27FC236}">
                <a16:creationId xmlns:a16="http://schemas.microsoft.com/office/drawing/2014/main" id="{C89B01BB-1DD7-9D5B-D6F9-8B3CCEA7B8B2}"/>
              </a:ext>
            </a:extLst>
          </p:cNvPr>
          <p:cNvSpPr/>
          <p:nvPr/>
        </p:nvSpPr>
        <p:spPr>
          <a:xfrm>
            <a:off x="2805977" y="2248678"/>
            <a:ext cx="958519" cy="1642188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準備製作材料</a:t>
            </a:r>
          </a:p>
        </p:txBody>
      </p:sp>
      <p:sp>
        <p:nvSpPr>
          <p:cNvPr id="8" name="流程圖: 程序 7">
            <a:extLst>
              <a:ext uri="{FF2B5EF4-FFF2-40B4-BE49-F238E27FC236}">
                <a16:creationId xmlns:a16="http://schemas.microsoft.com/office/drawing/2014/main" id="{64A0EB0B-C94E-065E-FD99-49E70B8907FD}"/>
              </a:ext>
            </a:extLst>
          </p:cNvPr>
          <p:cNvSpPr/>
          <p:nvPr/>
        </p:nvSpPr>
        <p:spPr>
          <a:xfrm>
            <a:off x="4963886" y="2248679"/>
            <a:ext cx="958519" cy="1642188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發球機設計模型及製作</a:t>
            </a:r>
          </a:p>
        </p:txBody>
      </p:sp>
      <p:sp>
        <p:nvSpPr>
          <p:cNvPr id="9" name="箭號: 向右 8">
            <a:extLst>
              <a:ext uri="{FF2B5EF4-FFF2-40B4-BE49-F238E27FC236}">
                <a16:creationId xmlns:a16="http://schemas.microsoft.com/office/drawing/2014/main" id="{69633755-E47B-AD01-E4C4-B40FA1FB74DA}"/>
              </a:ext>
            </a:extLst>
          </p:cNvPr>
          <p:cNvSpPr/>
          <p:nvPr/>
        </p:nvSpPr>
        <p:spPr>
          <a:xfrm>
            <a:off x="3883257" y="2757195"/>
            <a:ext cx="923729" cy="6251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箭號: 向右 9">
            <a:extLst>
              <a:ext uri="{FF2B5EF4-FFF2-40B4-BE49-F238E27FC236}">
                <a16:creationId xmlns:a16="http://schemas.microsoft.com/office/drawing/2014/main" id="{46C067A7-BF4D-230D-CC5C-B7D66ACDDE29}"/>
              </a:ext>
            </a:extLst>
          </p:cNvPr>
          <p:cNvSpPr/>
          <p:nvPr/>
        </p:nvSpPr>
        <p:spPr>
          <a:xfrm rot="20050412">
            <a:off x="6240049" y="2301001"/>
            <a:ext cx="907366" cy="601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C0769AC2-0A9B-89A1-B334-BA34196A0BAF}"/>
              </a:ext>
            </a:extLst>
          </p:cNvPr>
          <p:cNvSpPr/>
          <p:nvPr/>
        </p:nvSpPr>
        <p:spPr>
          <a:xfrm rot="1756949">
            <a:off x="6269597" y="3526971"/>
            <a:ext cx="958519" cy="559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程序 11">
            <a:extLst>
              <a:ext uri="{FF2B5EF4-FFF2-40B4-BE49-F238E27FC236}">
                <a16:creationId xmlns:a16="http://schemas.microsoft.com/office/drawing/2014/main" id="{D847CED9-FFB9-8620-EAF3-94E6E20BA1CF}"/>
              </a:ext>
            </a:extLst>
          </p:cNvPr>
          <p:cNvSpPr/>
          <p:nvPr/>
        </p:nvSpPr>
        <p:spPr>
          <a:xfrm>
            <a:off x="7595118" y="1853755"/>
            <a:ext cx="1602802" cy="903440"/>
          </a:xfrm>
          <a:prstGeom prst="flowChartProcess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模具設計</a:t>
            </a:r>
          </a:p>
        </p:txBody>
      </p:sp>
      <p:sp>
        <p:nvSpPr>
          <p:cNvPr id="13" name="流程圖: 程序 12">
            <a:extLst>
              <a:ext uri="{FF2B5EF4-FFF2-40B4-BE49-F238E27FC236}">
                <a16:creationId xmlns:a16="http://schemas.microsoft.com/office/drawing/2014/main" id="{96FB760F-F539-BBB5-FE9B-F365E6DB68DF}"/>
              </a:ext>
            </a:extLst>
          </p:cNvPr>
          <p:cNvSpPr/>
          <p:nvPr/>
        </p:nvSpPr>
        <p:spPr>
          <a:xfrm>
            <a:off x="7595118" y="3601616"/>
            <a:ext cx="1602802" cy="903440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模具製作</a:t>
            </a:r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63FD7106-A95A-98BA-B4DD-CA679798D64A}"/>
              </a:ext>
            </a:extLst>
          </p:cNvPr>
          <p:cNvSpPr/>
          <p:nvPr/>
        </p:nvSpPr>
        <p:spPr>
          <a:xfrm rot="19962897">
            <a:off x="9442850" y="3679830"/>
            <a:ext cx="810375" cy="444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F6179B08-6550-A728-657C-2129EC3B3EDD}"/>
              </a:ext>
            </a:extLst>
          </p:cNvPr>
          <p:cNvSpPr/>
          <p:nvPr/>
        </p:nvSpPr>
        <p:spPr>
          <a:xfrm rot="1981707">
            <a:off x="9459342" y="2213925"/>
            <a:ext cx="885497" cy="464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流程圖: 程序 15">
            <a:extLst>
              <a:ext uri="{FF2B5EF4-FFF2-40B4-BE49-F238E27FC236}">
                <a16:creationId xmlns:a16="http://schemas.microsoft.com/office/drawing/2014/main" id="{A2F26668-A536-7E4E-4B2B-20E8C5EFAC5C}"/>
              </a:ext>
            </a:extLst>
          </p:cNvPr>
          <p:cNvSpPr/>
          <p:nvPr/>
        </p:nvSpPr>
        <p:spPr>
          <a:xfrm>
            <a:off x="10787482" y="2649769"/>
            <a:ext cx="1109865" cy="1403567"/>
          </a:xfrm>
          <a:prstGeom prst="flowChartProcess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組裝與測試</a:t>
            </a:r>
          </a:p>
        </p:txBody>
      </p:sp>
    </p:spTree>
    <p:extLst>
      <p:ext uri="{BB962C8B-B14F-4D97-AF65-F5344CB8AC3E}">
        <p14:creationId xmlns:p14="http://schemas.microsoft.com/office/powerpoint/2010/main" val="1310426249"/>
      </p:ext>
    </p:extLst>
  </p:cSld>
  <p:clrMapOvr>
    <a:masterClrMapping/>
  </p:clrMapOvr>
  <p:transition spd="slow">
    <p:cover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5674B4-C707-D362-59B0-F9FD98885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78499"/>
            <a:ext cx="9291215" cy="1275256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研究分析與結果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3EC3D3-49FD-795F-34EE-7BCB4EC96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開始我們用小馬達來驅動我們的發球機，主要也是為了證實我們這樣組裝乒乓球發不發的出去，經過幾次研究之後發現，每一個間隙都要算好，只要輪子跟輪子中間的空隙有一點誤差的話，乒乓球就發不出去，不然就是會原地打滑，所以最後我們把角度調好固定上去之後就沒有這個問題了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2596731"/>
      </p:ext>
    </p:extLst>
  </p:cSld>
  <p:clrMapOvr>
    <a:masterClrMapping/>
  </p:clrMapOvr>
  <p:transition spd="slow">
    <p:cover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74836D-5340-6F3E-7C56-29E18440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69167"/>
            <a:ext cx="9291215" cy="1284587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研究結論與建議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E87B3F-8030-0094-16DC-FE5B4427A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2133600" algn="l"/>
              </a:tabLst>
            </a:pPr>
            <a:r>
              <a:rPr lang="zh-TW" altLang="zh-TW" sz="2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我們做這個發球機的感想是，一開始會遇到非常多的問題，找不到適合的材料、材料尺寸不合還有根本沒有想法、不知道怎麼去組裝、工作也沒有分配好，所有東西都是想到什麼做什麼，所以經過這幾次失誤之後，發現不能盲目的去做，要先有想法，腦中要先有輪廓出來才去行動，不然到最後東西都是拼湊起來的看起來會很奇怪，如果工作沒有分配好，大家各做各的效率也會很慢，所以我們覺得在一開始就先擬定好計劃跟分配好工作很重要。</a:t>
            </a:r>
          </a:p>
          <a:p>
            <a:pPr>
              <a:tabLst>
                <a:tab pos="2133600" algn="l"/>
              </a:tabLst>
            </a:pPr>
            <a:r>
              <a:rPr lang="en-US" altLang="zh-TW" sz="2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301674"/>
      </p:ext>
    </p:extLst>
  </p:cSld>
  <p:clrMapOvr>
    <a:masterClrMapping/>
  </p:clrMapOvr>
  <p:transition spd="slow">
    <p:cover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A8DDFD-FDBE-F707-2ACD-F5B1F8135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4728534"/>
          </a:xfrm>
        </p:spPr>
        <p:txBody>
          <a:bodyPr>
            <a:normAutofit/>
          </a:bodyPr>
          <a:lstStyle/>
          <a:p>
            <a:r>
              <a:rPr lang="zh-TW" altLang="en-US" sz="9600" dirty="0"/>
              <a:t>報告結束</a:t>
            </a:r>
          </a:p>
        </p:txBody>
      </p:sp>
    </p:spTree>
    <p:extLst>
      <p:ext uri="{BB962C8B-B14F-4D97-AF65-F5344CB8AC3E}">
        <p14:creationId xmlns:p14="http://schemas.microsoft.com/office/powerpoint/2010/main" val="4184933337"/>
      </p:ext>
    </p:extLst>
  </p:cSld>
  <p:clrMapOvr>
    <a:masterClrMapping/>
  </p:clrMapOvr>
  <p:transition spd="slow">
    <p:cover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A5A7C8-E881-378A-5601-47A55AEF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4840501"/>
          </a:xfrm>
        </p:spPr>
        <p:txBody>
          <a:bodyPr>
            <a:normAutofit/>
          </a:bodyPr>
          <a:lstStyle/>
          <a:p>
            <a:r>
              <a:rPr lang="zh-TW" altLang="en-US" sz="9600" dirty="0"/>
              <a:t>前言</a:t>
            </a:r>
          </a:p>
        </p:txBody>
      </p:sp>
    </p:spTree>
    <p:extLst>
      <p:ext uri="{BB962C8B-B14F-4D97-AF65-F5344CB8AC3E}">
        <p14:creationId xmlns:p14="http://schemas.microsoft.com/office/powerpoint/2010/main" val="3070882195"/>
      </p:ext>
    </p:extLst>
  </p:cSld>
  <p:clrMapOvr>
    <a:masterClrMapping/>
  </p:clrMapOvr>
  <p:transition spd="slow">
    <p:cover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C8E1BF-FD54-600A-5078-13E2E1E0F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85192"/>
            <a:ext cx="9291215" cy="1135297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研究動機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221AF1-0153-A762-17BA-472523694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因為我們和我們的指導老師平常有在打棒球，想說做一個發球機的話好像還蠻有趣的指導老師應該也會感興趣，但是棒球機需要的材料太大量所以我們選擇做比較小的，桌球發球機來當我們的專題。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329407"/>
      </p:ext>
    </p:extLst>
  </p:cSld>
  <p:clrMapOvr>
    <a:masterClrMapping/>
  </p:clrMapOvr>
  <p:transition spd="slow">
    <p:cover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E63F5C-3C03-7A65-B081-FAA4AB27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03853"/>
            <a:ext cx="9291215" cy="1172619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研究目的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F60C73-1CA9-42B0-1176-E38E3DFB5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不只是要發球機有功能，我們還有跟我們的專業做連結，主要是利用我們學到的東西再加以致用把他實體化。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9597512"/>
      </p:ext>
    </p:extLst>
  </p:cSld>
  <p:clrMapOvr>
    <a:masterClrMapping/>
  </p:clrMapOvr>
  <p:transition spd="slow">
    <p:cover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73B74F-8561-6EAC-79FB-3C7AC27D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4933808"/>
          </a:xfrm>
        </p:spPr>
        <p:txBody>
          <a:bodyPr>
            <a:normAutofit/>
          </a:bodyPr>
          <a:lstStyle/>
          <a:p>
            <a:r>
              <a:rPr lang="zh-TW" altLang="en-US" sz="9600" dirty="0"/>
              <a:t>文獻探討</a:t>
            </a:r>
          </a:p>
        </p:txBody>
      </p:sp>
    </p:spTree>
    <p:extLst>
      <p:ext uri="{BB962C8B-B14F-4D97-AF65-F5344CB8AC3E}">
        <p14:creationId xmlns:p14="http://schemas.microsoft.com/office/powerpoint/2010/main" val="473855325"/>
      </p:ext>
    </p:extLst>
  </p:cSld>
  <p:clrMapOvr>
    <a:masterClrMapping/>
  </p:clrMapOvr>
  <p:transition spd="slow">
    <p:cover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3AADF9-8114-84D7-1BB1-5667BD570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38539"/>
            <a:ext cx="9291215" cy="1415215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無刷馬達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EE6BD7-37CF-04CC-FAE5-6970350F5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291215" cy="3871884"/>
          </a:xfrm>
        </p:spPr>
        <p:txBody>
          <a:bodyPr>
            <a:normAutofit/>
          </a:bodyPr>
          <a:lstStyle/>
          <a:p>
            <a:r>
              <a:rPr lang="zh-TW" altLang="zh-TW" sz="2800" kern="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所謂無刷馬達，係指進行閉回路控制的速度控制馬達。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TW" altLang="zh-TW" sz="2800" kern="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根據馬達內部的霍爾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IC</a:t>
            </a:r>
            <a:r>
              <a:rPr lang="zh-TW" altLang="zh-TW" sz="2800" kern="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（磁氣檢知器）檢知到的信號，將驅動回路的電晶體切換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ON/OFF</a:t>
            </a:r>
            <a:r>
              <a:rPr lang="zh-TW" altLang="zh-TW" sz="2800" kern="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，以進行運轉。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TW" altLang="zh-TW" sz="2800" kern="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無刷馬達改善了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DC</a:t>
            </a:r>
            <a:r>
              <a:rPr lang="zh-TW" altLang="zh-TW" sz="2800" kern="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馬達的缺點，將碳刷與整流器（換向器）的機械接點，改為使用回路的電氣處理，無需維修，因此普遍又稱作「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DC</a:t>
            </a:r>
            <a:r>
              <a:rPr lang="zh-TW" altLang="zh-TW" sz="2800" kern="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無刷馬達」。</a:t>
            </a:r>
            <a:endParaRPr lang="zh-TW" altLang="zh-TW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8800670"/>
      </p:ext>
    </p:extLst>
  </p:cSld>
  <p:clrMapOvr>
    <a:masterClrMapping/>
  </p:clrMapOvr>
  <p:transition spd="slow">
    <p:cover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1548BA-BC54-AE42-378C-AE38F86AD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57201"/>
            <a:ext cx="9291215" cy="1268962"/>
          </a:xfrm>
        </p:spPr>
        <p:txBody>
          <a:bodyPr>
            <a:normAutofit/>
          </a:bodyPr>
          <a:lstStyle/>
          <a:p>
            <a:r>
              <a:rPr lang="en-US" altLang="zh-TW" sz="6000" dirty="0"/>
              <a:t>L298N</a:t>
            </a:r>
            <a:r>
              <a:rPr lang="zh-TW" altLang="en-US" sz="6000" dirty="0"/>
              <a:t> 驅動模組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93C06F-258F-A8E6-4C97-7AE7BBFE0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採用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公司的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L298N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晶片，可以直接驅動兩顆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3-30V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直流馬達，並提供了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5V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輸出介面，可以給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5V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微控制器電路系統供電，支援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3.3V MCU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控制，可以方便控制直流馬達速度和方向，也可以控制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相步進馬達。</a:t>
            </a:r>
            <a:endParaRPr lang="zh-TW" altLang="zh-TW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8787427"/>
      </p:ext>
    </p:extLst>
  </p:cSld>
  <p:clrMapOvr>
    <a:masterClrMapping/>
  </p:clrMapOvr>
  <p:transition spd="slow">
    <p:cover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2FDBC8-35C4-47A2-94B7-F5169283C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59837"/>
            <a:ext cx="9291215" cy="1293917"/>
          </a:xfrm>
        </p:spPr>
        <p:txBody>
          <a:bodyPr>
            <a:normAutofit/>
          </a:bodyPr>
          <a:lstStyle/>
          <a:p>
            <a:r>
              <a:rPr lang="en-US" altLang="zh-TW" sz="6000" dirty="0"/>
              <a:t>ESP</a:t>
            </a:r>
            <a:r>
              <a:rPr lang="zh-TW" altLang="en-US" sz="6000" dirty="0"/>
              <a:t> </a:t>
            </a:r>
            <a:r>
              <a:rPr lang="en-US" altLang="zh-TW" sz="6000" dirty="0"/>
              <a:t>32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D49B1EA-0EE9-0504-6D7B-5C7D1D4E1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291215" cy="3937199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ESP</a:t>
            </a:r>
            <a:r>
              <a:rPr lang="en-US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32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是一款整合了傳統藍牙、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BLE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和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</a:t>
            </a:r>
            <a:r>
              <a:rPr lang="en-US" altLang="zh-TW" sz="2800" kern="1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-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Fi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網路的平價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MCU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晶片。可廣泛製作於各種物聯網應用，適用於家庭智能設備、工業無線控制、無線監控，無線定位系統信號以及其它物聯網應用。</a:t>
            </a:r>
          </a:p>
          <a:p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ESP</a:t>
            </a:r>
            <a:r>
              <a:rPr lang="en-US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32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物聯網開發板最強大的地方不只是它簡單易學的開發工具，最強大的是網路功能與簡單易學的模組函式庫，幾乎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Maker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想到應用於物聯網開發的東西，只要透過眾多的周邊模組，都可以輕易的將想要完成的專案用堆積木的方式快速建立，重點是它也可以在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Arduino IDE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上做開發，而且語法跟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Arduino</a:t>
            </a:r>
            <a:r>
              <a:rPr lang="en-US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UNO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是一模一樣的。另外，</a:t>
            </a:r>
            <a:r>
              <a:rPr lang="en-US" altLang="zh-TW" sz="2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ESP</a:t>
            </a:r>
            <a:r>
              <a:rPr lang="en-US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32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在程式開發上，也可使用</a:t>
            </a:r>
            <a:r>
              <a:rPr lang="en-US" altLang="zh-TW" sz="2800" kern="100" dirty="0" err="1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MicroPython</a:t>
            </a:r>
            <a:r>
              <a:rPr lang="zh-TW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做開發。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1821213"/>
      </p:ext>
    </p:extLst>
  </p:cSld>
  <p:clrMapOvr>
    <a:masterClrMapping/>
  </p:clrMapOvr>
  <p:transition spd="slow">
    <p:cover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161561-999A-56C1-489B-1318F6B86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4793848"/>
          </a:xfrm>
        </p:spPr>
        <p:txBody>
          <a:bodyPr>
            <a:noAutofit/>
          </a:bodyPr>
          <a:lstStyle/>
          <a:p>
            <a:r>
              <a:rPr lang="zh-TW" altLang="en-US" sz="9600" dirty="0"/>
              <a:t>研究方法</a:t>
            </a:r>
          </a:p>
        </p:txBody>
      </p:sp>
    </p:spTree>
    <p:extLst>
      <p:ext uri="{BB962C8B-B14F-4D97-AF65-F5344CB8AC3E}">
        <p14:creationId xmlns:p14="http://schemas.microsoft.com/office/powerpoint/2010/main" val="3958003088"/>
      </p:ext>
    </p:extLst>
  </p:cSld>
  <p:clrMapOvr>
    <a:masterClrMapping/>
  </p:clrMapOvr>
  <p:transition spd="slow">
    <p:cover dir="u"/>
  </p:transition>
</p:sld>
</file>

<file path=ppt/theme/theme1.xml><?xml version="1.0" encoding="utf-8"?>
<a:theme xmlns:a="http://schemas.openxmlformats.org/drawingml/2006/main" name="圖庫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圖庫</Template>
  <TotalTime>40</TotalTime>
  <Words>698</Words>
  <Application>Microsoft Office PowerPoint</Application>
  <PresentationFormat>寬螢幕</PresentationFormat>
  <Paragraphs>34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新細明體</vt:lpstr>
      <vt:lpstr>Arial</vt:lpstr>
      <vt:lpstr>Calibri</vt:lpstr>
      <vt:lpstr>Rockwell</vt:lpstr>
      <vt:lpstr>Times New Roman</vt:lpstr>
      <vt:lpstr>圖庫</vt:lpstr>
      <vt:lpstr>桌球發球機</vt:lpstr>
      <vt:lpstr>前言</vt:lpstr>
      <vt:lpstr>研究動機</vt:lpstr>
      <vt:lpstr>研究目的</vt:lpstr>
      <vt:lpstr>文獻探討</vt:lpstr>
      <vt:lpstr>無刷馬達</vt:lpstr>
      <vt:lpstr>L298N 驅動模組</vt:lpstr>
      <vt:lpstr>ESP 32</vt:lpstr>
      <vt:lpstr>研究方法</vt:lpstr>
      <vt:lpstr>研究架構</vt:lpstr>
      <vt:lpstr>研究分析與結果</vt:lpstr>
      <vt:lpstr>研究結論與建議</vt:lpstr>
      <vt:lpstr>報告結束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桌球發球機</dc:title>
  <dc:creator>r44600816@gmail.com</dc:creator>
  <cp:lastModifiedBy>r44600816@gmail.com</cp:lastModifiedBy>
  <cp:revision>1</cp:revision>
  <dcterms:created xsi:type="dcterms:W3CDTF">2023-01-09T13:18:18Z</dcterms:created>
  <dcterms:modified xsi:type="dcterms:W3CDTF">2023-01-09T13:58:58Z</dcterms:modified>
</cp:coreProperties>
</file>